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9" r:id="rId4"/>
    <p:sldId id="274" r:id="rId5"/>
    <p:sldId id="270" r:id="rId6"/>
    <p:sldId id="275" r:id="rId7"/>
    <p:sldId id="271" r:id="rId8"/>
    <p:sldId id="272" r:id="rId9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FFCC"/>
    <a:srgbClr val="FFFFFF"/>
    <a:srgbClr val="99FF99"/>
    <a:srgbClr val="9AB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3" autoAdjust="0"/>
    <p:restoredTop sz="95726" autoAdjust="0"/>
  </p:normalViewPr>
  <p:slideViewPr>
    <p:cSldViewPr>
      <p:cViewPr varScale="1">
        <p:scale>
          <a:sx n="75" d="100"/>
          <a:sy n="75" d="100"/>
        </p:scale>
        <p:origin x="1024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72446DC-47BD-4554-84C2-7683385BBCD3}" type="datetimeFigureOut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4517C41-5345-43DE-A8EA-DF16CDD8FA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6370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F22B-9A9A-4E82-B3C8-136156747234}" type="datetime1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3D2BF-B38C-4739-8980-25E78B39AA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590F-4E9D-4457-BF1B-1274CFF93092}" type="datetime1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11E41-0272-4874-8970-2C1536E58B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FEAE-1AAF-4A47-ADD4-AD94C9D6BF0B}" type="datetime1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1492-B9E0-4B4D-B566-969BCFD74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F51A9-7DD2-46CC-A094-DD62BE0D4869}" type="datetime1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89A3F-C187-41FC-96BF-33C2D44F3D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5BF05-9881-4687-BB96-AED7AAE47CC5}" type="datetime1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6B254-C904-4CBC-B29E-3934B101A2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F20AC-F747-43B9-A726-6F151461C072}" type="datetime1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24F0-3F2A-4C04-A369-968E5C8738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587C4-EFAB-4779-9551-D3C727BC32B6}" type="datetime1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11C5F-0943-4583-9080-A5ED5A39C6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AAEC-33C3-433D-A022-5DC2DBFB149F}" type="datetime1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1064A-6D48-4F84-BEEA-D17CD118B2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7C00-5749-4671-AA37-A605CD146196}" type="datetime1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67CC-9DE5-4629-9D7E-1F06EDF720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82F4-189D-4C6C-A989-2E326D2F37AE}" type="datetime1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0A4F-745F-42A8-9368-95A33FD6ED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2DBF-689E-4F27-A0B2-D6512A3DC86C}" type="datetime1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B91F1-F934-4F6D-983D-7D7641036F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B6CD25-357F-4442-94AD-94A712D089E5}" type="datetime1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BA52FF-C1F7-4A2B-8EB3-F0C5C34F6D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実施計画書「３．　補助事業の目的・概要及び補助事業に係る連携計画の概要・特徴」箇所の説明を行うよう資料を作成すること。</a:t>
            </a:r>
          </a:p>
          <a:p>
            <a:pPr>
              <a:lnSpc>
                <a:spcPct val="120000"/>
              </a:lnSpc>
              <a:defRPr/>
            </a:pPr>
            <a:endParaRPr lang="ja-JP" altLang="en-US" sz="1400" b="1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資料について、頁数に制限はないが、時間内に説明を終えるように資料を作成すること。</a:t>
            </a:r>
          </a:p>
        </p:txBody>
      </p:sp>
      <p:sp>
        <p:nvSpPr>
          <p:cNvPr id="20" name="スライド番号プレースホル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16986-F64B-4877-B191-8D21FAC70E8C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22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事業の概要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事業全体計画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事業スケジュールに加えて事業全体の経費についても説明を行うこと。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技術の革新性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実施計画書の「４．技術の革新性等」に基づき、「機器・技術の概要」、「新規性」について説明すること。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2648744" y="611396"/>
            <a:ext cx="1811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ＭＳ 明朝" pitchFamily="17" charset="-128"/>
                <a:ea typeface="ＭＳ 明朝" pitchFamily="17" charset="-128"/>
              </a:rPr>
              <a:t>（１）○○○○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技術の汎用性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実施計画書の「４．技術の革新性等」に基づき、 「普及への課題」、「解決策」、「技術の応用範囲・規模」について説明すること。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860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技術の革新性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endParaRPr lang="ja-JP" altLang="en-US" sz="1400" b="1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2648744" y="611396"/>
            <a:ext cx="1811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ＭＳ 明朝" pitchFamily="17" charset="-128"/>
                <a:ea typeface="ＭＳ 明朝" pitchFamily="17" charset="-128"/>
              </a:rPr>
              <a:t>（２）○○○○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技術の汎用性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endParaRPr lang="ja-JP" altLang="en-US" sz="1400" b="1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2648744" y="611396"/>
            <a:ext cx="1811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ＭＳ 明朝" pitchFamily="17" charset="-128"/>
                <a:ea typeface="ＭＳ 明朝" pitchFamily="17" charset="-128"/>
              </a:rPr>
              <a:t>（２）○○○○</a:t>
            </a:r>
          </a:p>
        </p:txBody>
      </p:sp>
    </p:spTree>
    <p:extLst>
      <p:ext uri="{BB962C8B-B14F-4D97-AF65-F5344CB8AC3E}">
        <p14:creationId xmlns:p14="http://schemas.microsoft.com/office/powerpoint/2010/main" val="132138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4248472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エネルギー消費削減率等算出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実施計画書の「５．エネルギー消費削減率等」に基づき、算出過程および算出根拠を説明すること。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4464496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エネルギー消費削減率等の検証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実証検証期間及び方法についても記載すること。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A4 210 x 297 mm</PresentationFormat>
  <Paragraphs>51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ＭＳ Ｐ明朝</vt:lpstr>
      <vt:lpstr>ＭＳ 明朝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2021-01-21T04:51:40Z</dcterms:created>
  <dcterms:modified xsi:type="dcterms:W3CDTF">2021-06-04T05:06:46Z</dcterms:modified>
</cp:coreProperties>
</file>